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855" r:id="rId4"/>
  </p:sldMasterIdLst>
  <p:notesMasterIdLst>
    <p:notesMasterId r:id="rId24"/>
  </p:notesMasterIdLst>
  <p:handoutMasterIdLst>
    <p:handoutMasterId r:id="rId25"/>
  </p:handoutMasterIdLst>
  <p:sldIdLst>
    <p:sldId id="497" r:id="rId5"/>
    <p:sldId id="536" r:id="rId6"/>
    <p:sldId id="573" r:id="rId7"/>
    <p:sldId id="538" r:id="rId8"/>
    <p:sldId id="576" r:id="rId9"/>
    <p:sldId id="579" r:id="rId10"/>
    <p:sldId id="582" r:id="rId11"/>
    <p:sldId id="583" r:id="rId12"/>
    <p:sldId id="587" r:id="rId13"/>
    <p:sldId id="580" r:id="rId14"/>
    <p:sldId id="586" r:id="rId15"/>
    <p:sldId id="581" r:id="rId16"/>
    <p:sldId id="584" r:id="rId17"/>
    <p:sldId id="585" r:id="rId18"/>
    <p:sldId id="588" r:id="rId19"/>
    <p:sldId id="572" r:id="rId20"/>
    <p:sldId id="577" r:id="rId21"/>
    <p:sldId id="578" r:id="rId22"/>
    <p:sldId id="575" r:id="rId23"/>
  </p:sldIdLst>
  <p:sldSz cx="12192000" cy="6858000"/>
  <p:notesSz cx="6883400" cy="100076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D0D8E8"/>
    <a:srgbClr val="EAF1FA"/>
    <a:srgbClr val="C7CDFD"/>
    <a:srgbClr val="235A9D"/>
    <a:srgbClr val="17375E"/>
    <a:srgbClr val="000000"/>
    <a:srgbClr val="173B67"/>
    <a:srgbClr val="4385D5"/>
    <a:srgbClr val="508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 autoAdjust="0"/>
  </p:normalViewPr>
  <p:slideViewPr>
    <p:cSldViewPr>
      <p:cViewPr>
        <p:scale>
          <a:sx n="80" d="100"/>
          <a:sy n="80" d="100"/>
        </p:scale>
        <p:origin x="19" y="130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DCS_</a:t>
            </a:r>
            <a:r>
              <a:rPr lang="ja-JP" altLang="en-US"/>
              <a:t>テンプレート</a:t>
            </a:r>
            <a:endParaRPr lang="en-US" altLang="ja-JP"/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90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office97-2003</a:t>
            </a:r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90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3429D90E-CE72-4180-958E-2409BFD7AD6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745698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DCS_</a:t>
            </a:r>
            <a:r>
              <a:rPr lang="ja-JP" altLang="en-US"/>
              <a:t>テンプレート</a:t>
            </a:r>
            <a:endParaRPr lang="en-US" altLang="ja-JP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office97-2003</a:t>
            </a:r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950" y="750888"/>
            <a:ext cx="6670675" cy="3752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752975"/>
            <a:ext cx="5508625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74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74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9505950"/>
            <a:ext cx="298291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05" tIns="45953" rIns="91905" bIns="45953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0D6B41E7-6EE2-4AB0-8853-DCFBA3A6810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127838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DCS_</a:t>
            </a:r>
            <a:r>
              <a:rPr lang="ja-JP" altLang="en-US">
                <a:ea typeface="ＭＳ Ｐゴシック" charset="-128"/>
              </a:rPr>
              <a:t>テンプレート</a:t>
            </a:r>
            <a:endParaRPr lang="en-US" altLang="ja-JP">
              <a:ea typeface="ＭＳ Ｐゴシック" charset="-128"/>
            </a:endParaRP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9D72D-8C76-4E56-A489-C1C65D107856}" type="slidenum">
              <a:rPr lang="en-US" altLang="ja-JP" smtClean="0">
                <a:ea typeface="ＭＳ Ｐゴシック" charset="-128"/>
              </a:rPr>
              <a:pPr/>
              <a:t>0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" y="750888"/>
            <a:ext cx="6670675" cy="3752850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  <p:sp>
        <p:nvSpPr>
          <p:cNvPr id="14342" name="日付プレースホルダ 5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office97-2003</a:t>
            </a:r>
          </a:p>
        </p:txBody>
      </p:sp>
      <p:sp>
        <p:nvSpPr>
          <p:cNvPr id="14343" name="フッター プレースホルダ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ja-JP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DCS_</a:t>
            </a:r>
            <a:r>
              <a:rPr lang="ja-JP" altLang="en-US">
                <a:ea typeface="ＭＳ Ｐゴシック" charset="-128"/>
              </a:rPr>
              <a:t>テンプレート</a:t>
            </a:r>
            <a:endParaRPr lang="en-US" altLang="ja-JP">
              <a:ea typeface="ＭＳ Ｐゴシック" charset="-128"/>
            </a:endParaRP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9D72D-8C76-4E56-A489-C1C65D107856}" type="slidenum">
              <a:rPr lang="en-US" altLang="ja-JP" smtClean="0">
                <a:ea typeface="ＭＳ Ｐゴシック" charset="-128"/>
              </a:rPr>
              <a:pPr/>
              <a:t>2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739775"/>
            <a:ext cx="6577012" cy="3700463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  <p:sp>
        <p:nvSpPr>
          <p:cNvPr id="14342" name="日付プレースホルダ 5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office97-2003</a:t>
            </a:r>
          </a:p>
        </p:txBody>
      </p:sp>
      <p:sp>
        <p:nvSpPr>
          <p:cNvPr id="14343" name="フッター プレースホルダ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ja-JP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82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DCS_</a:t>
            </a:r>
            <a:r>
              <a:rPr lang="ja-JP" altLang="en-US">
                <a:ea typeface="ＭＳ Ｐゴシック" charset="-128"/>
              </a:rPr>
              <a:t>テンプレート</a:t>
            </a:r>
            <a:endParaRPr lang="en-US" altLang="ja-JP">
              <a:ea typeface="ＭＳ Ｐゴシック" charset="-128"/>
            </a:endParaRP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9D72D-8C76-4E56-A489-C1C65D107856}" type="slidenum">
              <a:rPr lang="en-US" altLang="ja-JP" smtClean="0">
                <a:ea typeface="ＭＳ Ｐゴシック" charset="-128"/>
              </a:rPr>
              <a:pPr/>
              <a:t>15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739775"/>
            <a:ext cx="6577012" cy="3700463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  <p:sp>
        <p:nvSpPr>
          <p:cNvPr id="14342" name="日付プレースホルダ 5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office97-2003</a:t>
            </a:r>
          </a:p>
        </p:txBody>
      </p:sp>
      <p:sp>
        <p:nvSpPr>
          <p:cNvPr id="14343" name="フッター プレースホルダ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ja-JP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175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DCS_</a:t>
            </a:r>
            <a:r>
              <a:rPr lang="ja-JP" altLang="en-US">
                <a:ea typeface="ＭＳ Ｐゴシック" charset="-128"/>
              </a:rPr>
              <a:t>テンプレート</a:t>
            </a:r>
            <a:endParaRPr lang="en-US" altLang="ja-JP">
              <a:ea typeface="ＭＳ Ｐゴシック" charset="-128"/>
            </a:endParaRPr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9D72D-8C76-4E56-A489-C1C65D107856}" type="slidenum">
              <a:rPr lang="en-US" altLang="ja-JP" smtClean="0">
                <a:ea typeface="ＭＳ Ｐゴシック" charset="-128"/>
              </a:rPr>
              <a:pPr/>
              <a:t>18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14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3" y="739775"/>
            <a:ext cx="6577012" cy="3700463"/>
          </a:xfrm>
          <a:ln/>
        </p:spPr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  <p:sp>
        <p:nvSpPr>
          <p:cNvPr id="14342" name="日付プレースホルダ 5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ja-JP">
                <a:ea typeface="ＭＳ Ｐゴシック" charset="-128"/>
              </a:rPr>
              <a:t>office97-2003</a:t>
            </a:r>
          </a:p>
        </p:txBody>
      </p:sp>
      <p:sp>
        <p:nvSpPr>
          <p:cNvPr id="14343" name="フッター プレースホルダ 6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ja-JP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616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40"/>
          <p:cNvSpPr>
            <a:spLocks noChangeShapeType="1"/>
          </p:cNvSpPr>
          <p:nvPr userDrawn="1"/>
        </p:nvSpPr>
        <p:spPr bwMode="auto">
          <a:xfrm>
            <a:off x="191344" y="6453400"/>
            <a:ext cx="11716791" cy="8568"/>
          </a:xfrm>
          <a:prstGeom prst="line">
            <a:avLst/>
          </a:prstGeom>
          <a:noFill/>
          <a:ln w="28575">
            <a:solidFill>
              <a:schemeClr val="tx2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434" y="452439"/>
            <a:ext cx="113157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en-US" altLang="ja-JP" sz="3200">
                <a:solidFill>
                  <a:srgbClr val="990033"/>
                </a:solidFill>
                <a:latin typeface="Calibri" pitchFamily="34" charset="0"/>
              </a:rPr>
              <a:t> </a:t>
            </a:r>
            <a:endParaRPr lang="ja-JP" altLang="en-US" sz="3200">
              <a:solidFill>
                <a:srgbClr val="990033"/>
              </a:solidFill>
              <a:latin typeface="Calibri" pitchFamily="34" charset="0"/>
            </a:endParaRPr>
          </a:p>
        </p:txBody>
      </p:sp>
      <p:pic>
        <p:nvPicPr>
          <p:cNvPr id="11" name="Picture 9" descr="社名グレイ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4" y="6542088"/>
            <a:ext cx="1656184" cy="15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6586181" y="6534040"/>
            <a:ext cx="53424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>
            <a:spAutoFit/>
          </a:bodyPr>
          <a:lstStyle/>
          <a:p>
            <a:pPr algn="r">
              <a:defRPr/>
            </a:pPr>
            <a:r>
              <a:rPr lang="en-US" altLang="ja-JP" sz="900" dirty="0">
                <a:solidFill>
                  <a:srgbClr val="808080"/>
                </a:solidFill>
              </a:rPr>
              <a:t>Copyright© Mitsubishi Research Institute DCS Co., Ltd.</a:t>
            </a:r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191344" y="237624"/>
            <a:ext cx="10513169" cy="4320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>
                <a:solidFill>
                  <a:schemeClr val="tx2">
                    <a:lumMod val="50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22" name="コンテンツ プレースホルダ 2"/>
          <p:cNvSpPr>
            <a:spLocks noGrp="1"/>
          </p:cNvSpPr>
          <p:nvPr>
            <p:ph idx="1"/>
          </p:nvPr>
        </p:nvSpPr>
        <p:spPr>
          <a:xfrm>
            <a:off x="191344" y="1412776"/>
            <a:ext cx="11716791" cy="4968552"/>
          </a:xfrm>
          <a:prstGeom prst="rect">
            <a:avLst/>
          </a:prstGeom>
        </p:spPr>
        <p:txBody>
          <a:bodyPr/>
          <a:lstStyle>
            <a:lvl1pPr marL="177800" indent="-177800">
              <a:buClrTx/>
              <a:buFont typeface="Wingdings" pitchFamily="2" charset="2"/>
              <a:buChar char="u"/>
              <a:defRPr sz="16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  <a:lvl2pPr marL="444500" indent="-173038">
              <a:buClrTx/>
              <a:buFont typeface="Meiryo UI" panose="020B0604030504040204" pitchFamily="50" charset="-128"/>
              <a:buChar char="‑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2pPr>
            <a:lvl3pPr marL="719138" indent="-141288">
              <a:buClrTx/>
              <a:buSzPct val="100000"/>
              <a:buFont typeface="MS UI Gothic" pitchFamily="50" charset="-128"/>
              <a:buChar char="‣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3pPr>
            <a:lvl4pPr marL="985838" indent="-138113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4pPr>
            <a:lvl5pPr marL="1252538" indent="-142875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9" name="テキスト プレースホルダ 23"/>
          <p:cNvSpPr>
            <a:spLocks noGrp="1"/>
          </p:cNvSpPr>
          <p:nvPr>
            <p:ph type="body" sz="quarter" idx="10"/>
          </p:nvPr>
        </p:nvSpPr>
        <p:spPr>
          <a:xfrm>
            <a:off x="191344" y="764704"/>
            <a:ext cx="11716791" cy="576000"/>
          </a:xfrm>
          <a:prstGeom prst="rect">
            <a:avLst/>
          </a:prstGeom>
          <a:solidFill>
            <a:srgbClr val="E9EDF4"/>
          </a:solidFill>
        </p:spPr>
        <p:txBody>
          <a:bodyPr/>
          <a:lstStyle>
            <a:lvl1pPr marL="88900" indent="-88900">
              <a:buClr>
                <a:schemeClr val="tx2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191345" y="6474619"/>
            <a:ext cx="11709912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defRPr sz="1400">
                <a:ea typeface="+mn-ea"/>
              </a:defRPr>
            </a:lvl1pPr>
          </a:lstStyle>
          <a:p>
            <a:pPr algn="ctr">
              <a:defRPr/>
            </a:pPr>
            <a:fld id="{F2A86F97-08F3-4929-8934-2A277C788649}" type="slidenum">
              <a:rPr lang="en-US" altLang="ja-JP" sz="1400" b="0">
                <a:solidFill>
                  <a:schemeClr val="tx1"/>
                </a:solidFill>
                <a:latin typeface="Arial" charset="0"/>
              </a:rPr>
              <a:pPr algn="ctr">
                <a:defRPr/>
              </a:pPr>
              <a:t>‹#›</a:t>
            </a:fld>
            <a:endParaRPr lang="en-US" altLang="ja-JP" sz="14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" name="Line 40"/>
          <p:cNvSpPr>
            <a:spLocks noChangeShapeType="1"/>
          </p:cNvSpPr>
          <p:nvPr userDrawn="1"/>
        </p:nvSpPr>
        <p:spPr bwMode="auto">
          <a:xfrm>
            <a:off x="191344" y="690723"/>
            <a:ext cx="11716791" cy="10605"/>
          </a:xfrm>
          <a:prstGeom prst="line">
            <a:avLst/>
          </a:prstGeom>
          <a:noFill/>
          <a:ln w="2857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13" name="Picture 36" descr="DCSロゴemf">
            <a:extLst>
              <a:ext uri="{FF2B5EF4-FFF2-40B4-BE49-F238E27FC236}">
                <a16:creationId xmlns:a16="http://schemas.microsoft.com/office/drawing/2014/main" id="{4E600EB6-EC5B-438F-B009-068F8251D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517" y="260648"/>
            <a:ext cx="993118" cy="40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40"/>
          <p:cNvSpPr>
            <a:spLocks noChangeShapeType="1"/>
          </p:cNvSpPr>
          <p:nvPr userDrawn="1"/>
        </p:nvSpPr>
        <p:spPr bwMode="auto">
          <a:xfrm>
            <a:off x="191344" y="6453400"/>
            <a:ext cx="11716791" cy="8568"/>
          </a:xfrm>
          <a:prstGeom prst="line">
            <a:avLst/>
          </a:prstGeom>
          <a:noFill/>
          <a:ln w="28575">
            <a:solidFill>
              <a:schemeClr val="tx2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434" y="452439"/>
            <a:ext cx="113157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en-US" altLang="ja-JP" sz="3200">
                <a:solidFill>
                  <a:srgbClr val="990033"/>
                </a:solidFill>
                <a:latin typeface="Calibri" pitchFamily="34" charset="0"/>
              </a:rPr>
              <a:t> </a:t>
            </a:r>
            <a:endParaRPr lang="ja-JP" altLang="en-US" sz="3200">
              <a:solidFill>
                <a:srgbClr val="990033"/>
              </a:solidFill>
              <a:latin typeface="Calibri" pitchFamily="34" charset="0"/>
            </a:endParaRPr>
          </a:p>
        </p:txBody>
      </p:sp>
      <p:pic>
        <p:nvPicPr>
          <p:cNvPr id="11" name="Picture 9" descr="社名グレイ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4" y="6542088"/>
            <a:ext cx="1656184" cy="15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6586181" y="6534040"/>
            <a:ext cx="53424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>
            <a:spAutoFit/>
          </a:bodyPr>
          <a:lstStyle/>
          <a:p>
            <a:pPr algn="r">
              <a:defRPr/>
            </a:pPr>
            <a:r>
              <a:rPr lang="en-US" altLang="ja-JP" sz="900" dirty="0">
                <a:solidFill>
                  <a:srgbClr val="808080"/>
                </a:solidFill>
              </a:rPr>
              <a:t>Copyright© Mitsubishi Research Institute DCS Co., Ltd.</a:t>
            </a:r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191344" y="237624"/>
            <a:ext cx="10513169" cy="4320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>
                <a:solidFill>
                  <a:schemeClr val="tx2">
                    <a:lumMod val="50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22" name="コンテンツ プレースホルダ 2"/>
          <p:cNvSpPr>
            <a:spLocks noGrp="1"/>
          </p:cNvSpPr>
          <p:nvPr>
            <p:ph idx="1"/>
          </p:nvPr>
        </p:nvSpPr>
        <p:spPr>
          <a:xfrm>
            <a:off x="191344" y="1412776"/>
            <a:ext cx="3600400" cy="4608512"/>
          </a:xfrm>
          <a:prstGeom prst="rect">
            <a:avLst/>
          </a:prstGeom>
        </p:spPr>
        <p:txBody>
          <a:bodyPr/>
          <a:lstStyle>
            <a:lvl1pPr marL="177800" indent="-177800">
              <a:buClrTx/>
              <a:buFont typeface="Wingdings" pitchFamily="2" charset="2"/>
              <a:buChar char="u"/>
              <a:defRPr sz="16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  <a:lvl2pPr marL="444500" indent="-173038">
              <a:buClrTx/>
              <a:buFont typeface="Meiryo UI" panose="020B0604030504040204" pitchFamily="50" charset="-128"/>
              <a:buChar char="‑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2pPr>
            <a:lvl3pPr marL="719138" indent="-141288">
              <a:buClrTx/>
              <a:buSzPct val="100000"/>
              <a:buFont typeface="MS UI Gothic" pitchFamily="50" charset="-128"/>
              <a:buChar char="‣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3pPr>
            <a:lvl4pPr marL="985838" indent="-138113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4pPr>
            <a:lvl5pPr marL="1252538" indent="-142875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9" name="テキスト プレースホルダ 23"/>
          <p:cNvSpPr>
            <a:spLocks noGrp="1"/>
          </p:cNvSpPr>
          <p:nvPr>
            <p:ph type="body" sz="quarter" idx="10"/>
          </p:nvPr>
        </p:nvSpPr>
        <p:spPr>
          <a:xfrm>
            <a:off x="191344" y="764704"/>
            <a:ext cx="11716791" cy="576000"/>
          </a:xfrm>
          <a:prstGeom prst="rect">
            <a:avLst/>
          </a:prstGeom>
          <a:solidFill>
            <a:srgbClr val="E9EDF4"/>
          </a:solidFill>
        </p:spPr>
        <p:txBody>
          <a:bodyPr/>
          <a:lstStyle>
            <a:lvl1pPr marL="88900" indent="-88900">
              <a:buClr>
                <a:schemeClr val="tx2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191345" y="6474619"/>
            <a:ext cx="11709912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defRPr sz="1400">
                <a:ea typeface="+mn-ea"/>
              </a:defRPr>
            </a:lvl1pPr>
          </a:lstStyle>
          <a:p>
            <a:pPr algn="ctr">
              <a:defRPr/>
            </a:pPr>
            <a:fld id="{F2A86F97-08F3-4929-8934-2A277C788649}" type="slidenum">
              <a:rPr lang="en-US" altLang="ja-JP" sz="1400" b="0">
                <a:solidFill>
                  <a:schemeClr val="tx1"/>
                </a:solidFill>
                <a:latin typeface="Arial" charset="0"/>
              </a:rPr>
              <a:pPr algn="ctr">
                <a:defRPr/>
              </a:pPr>
              <a:t>‹#›</a:t>
            </a:fld>
            <a:endParaRPr lang="en-US" altLang="ja-JP" sz="14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" name="Line 40"/>
          <p:cNvSpPr>
            <a:spLocks noChangeShapeType="1"/>
          </p:cNvSpPr>
          <p:nvPr userDrawn="1"/>
        </p:nvSpPr>
        <p:spPr bwMode="auto">
          <a:xfrm>
            <a:off x="191344" y="690723"/>
            <a:ext cx="11716791" cy="10605"/>
          </a:xfrm>
          <a:prstGeom prst="line">
            <a:avLst/>
          </a:prstGeom>
          <a:noFill/>
          <a:ln w="2857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13" name="Picture 36" descr="DCSロゴemf">
            <a:extLst>
              <a:ext uri="{FF2B5EF4-FFF2-40B4-BE49-F238E27FC236}">
                <a16:creationId xmlns:a16="http://schemas.microsoft.com/office/drawing/2014/main" id="{4E600EB6-EC5B-438F-B009-068F8251D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517" y="260648"/>
            <a:ext cx="993118" cy="40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ADF779B-AA0E-4BEE-B3F2-6319AE9E509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650708908"/>
              </p:ext>
            </p:extLst>
          </p:nvPr>
        </p:nvGraphicFramePr>
        <p:xfrm>
          <a:off x="4007768" y="1412776"/>
          <a:ext cx="7900367" cy="417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0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8137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0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/>
                    </a:p>
                  </a:txBody>
                  <a:tcPr marT="34290" marB="34290">
                    <a:lnL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8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/>
                    </a:p>
                  </a:txBody>
                  <a:tcPr marL="0" marR="0" marT="0" marB="34290" anchor="ctr">
                    <a:lnR>
                      <a:noFill/>
                    </a:lnR>
                    <a:lnT w="6350" cap="flat" cmpd="sng" algn="ctr">
                      <a:solidFill>
                        <a:srgbClr val="5A5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003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コンテンツ プレースホルダ 2">
            <a:extLst>
              <a:ext uri="{FF2B5EF4-FFF2-40B4-BE49-F238E27FC236}">
                <a16:creationId xmlns:a16="http://schemas.microsoft.com/office/drawing/2014/main" id="{9462E0E9-54CB-4875-A996-E1C09B5F6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5" y="1412776"/>
            <a:ext cx="5616624" cy="4968552"/>
          </a:xfrm>
          <a:prstGeom prst="rect">
            <a:avLst/>
          </a:prstGeom>
        </p:spPr>
        <p:txBody>
          <a:bodyPr/>
          <a:lstStyle>
            <a:lvl1pPr marL="177800" indent="-177800">
              <a:buClrTx/>
              <a:buFont typeface="Wingdings" pitchFamily="2" charset="2"/>
              <a:buChar char="u"/>
              <a:defRPr sz="16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  <a:lvl2pPr marL="444500" indent="-173038">
              <a:buClrTx/>
              <a:buFont typeface="Meiryo UI" panose="020B0604030504040204" pitchFamily="50" charset="-128"/>
              <a:buChar char="‑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2pPr>
            <a:lvl3pPr marL="719138" indent="-141288">
              <a:buClrTx/>
              <a:buSzPct val="100000"/>
              <a:buFont typeface="MS UI Gothic" pitchFamily="50" charset="-128"/>
              <a:buChar char="‣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3pPr>
            <a:lvl4pPr marL="985838" indent="-138113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4pPr>
            <a:lvl5pPr marL="1252538" indent="-142875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8" name="Line 40"/>
          <p:cNvSpPr>
            <a:spLocks noChangeShapeType="1"/>
          </p:cNvSpPr>
          <p:nvPr userDrawn="1"/>
        </p:nvSpPr>
        <p:spPr bwMode="auto">
          <a:xfrm>
            <a:off x="191344" y="6453400"/>
            <a:ext cx="11716791" cy="8568"/>
          </a:xfrm>
          <a:prstGeom prst="line">
            <a:avLst/>
          </a:prstGeom>
          <a:noFill/>
          <a:ln w="28575">
            <a:solidFill>
              <a:schemeClr val="tx2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434" y="452439"/>
            <a:ext cx="113157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en-US" altLang="ja-JP" sz="3200">
                <a:solidFill>
                  <a:srgbClr val="990033"/>
                </a:solidFill>
                <a:latin typeface="Calibri" pitchFamily="34" charset="0"/>
              </a:rPr>
              <a:t> </a:t>
            </a:r>
            <a:endParaRPr lang="ja-JP" altLang="en-US" sz="3200">
              <a:solidFill>
                <a:srgbClr val="990033"/>
              </a:solidFill>
              <a:latin typeface="Calibri" pitchFamily="34" charset="0"/>
            </a:endParaRPr>
          </a:p>
        </p:txBody>
      </p:sp>
      <p:pic>
        <p:nvPicPr>
          <p:cNvPr id="11" name="Picture 9" descr="社名グレイ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4" y="6542088"/>
            <a:ext cx="1656184" cy="15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6586181" y="6534040"/>
            <a:ext cx="53424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>
            <a:spAutoFit/>
          </a:bodyPr>
          <a:lstStyle/>
          <a:p>
            <a:pPr algn="r">
              <a:defRPr/>
            </a:pPr>
            <a:r>
              <a:rPr lang="en-US" altLang="ja-JP" sz="900" dirty="0">
                <a:solidFill>
                  <a:srgbClr val="808080"/>
                </a:solidFill>
              </a:rPr>
              <a:t>Copyright© Mitsubishi Research Institute DCS Co., Ltd.</a:t>
            </a:r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191344" y="236156"/>
            <a:ext cx="10513169" cy="4320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>
                <a:solidFill>
                  <a:schemeClr val="tx2">
                    <a:lumMod val="50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19" name="テキスト プレースホルダ 23"/>
          <p:cNvSpPr>
            <a:spLocks noGrp="1"/>
          </p:cNvSpPr>
          <p:nvPr>
            <p:ph type="body" sz="quarter" idx="10"/>
          </p:nvPr>
        </p:nvSpPr>
        <p:spPr>
          <a:xfrm>
            <a:off x="191344" y="764704"/>
            <a:ext cx="11716791" cy="576000"/>
          </a:xfrm>
          <a:prstGeom prst="rect">
            <a:avLst/>
          </a:prstGeom>
          <a:solidFill>
            <a:schemeClr val="bg1"/>
          </a:solidFill>
          <a:ln w="25400">
            <a:solidFill>
              <a:srgbClr val="17375E"/>
            </a:solidFill>
          </a:ln>
          <a:effectLst>
            <a:softEdge rad="12700"/>
          </a:effectLst>
        </p:spPr>
        <p:txBody>
          <a:bodyPr/>
          <a:lstStyle>
            <a:lvl1pPr marL="88900" indent="-88900">
              <a:buClr>
                <a:schemeClr val="tx2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191345" y="6474619"/>
            <a:ext cx="11709912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defRPr sz="1400">
                <a:ea typeface="+mn-ea"/>
              </a:defRPr>
            </a:lvl1pPr>
          </a:lstStyle>
          <a:p>
            <a:pPr algn="ctr">
              <a:defRPr/>
            </a:pPr>
            <a:fld id="{F2A86F97-08F3-4929-8934-2A277C788649}" type="slidenum">
              <a:rPr lang="en-US" altLang="ja-JP" sz="1400" b="0">
                <a:solidFill>
                  <a:schemeClr val="tx1"/>
                </a:solidFill>
                <a:latin typeface="Arial" charset="0"/>
              </a:rPr>
              <a:pPr algn="ctr">
                <a:defRPr/>
              </a:pPr>
              <a:t>‹#›</a:t>
            </a:fld>
            <a:endParaRPr lang="en-US" altLang="ja-JP" sz="14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" name="Line 40"/>
          <p:cNvSpPr>
            <a:spLocks noChangeShapeType="1"/>
          </p:cNvSpPr>
          <p:nvPr userDrawn="1"/>
        </p:nvSpPr>
        <p:spPr bwMode="auto">
          <a:xfrm>
            <a:off x="191344" y="690723"/>
            <a:ext cx="11716791" cy="10605"/>
          </a:xfrm>
          <a:prstGeom prst="line">
            <a:avLst/>
          </a:prstGeom>
          <a:noFill/>
          <a:ln w="2857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13" name="Picture 36" descr="DCSロゴemf">
            <a:extLst>
              <a:ext uri="{FF2B5EF4-FFF2-40B4-BE49-F238E27FC236}">
                <a16:creationId xmlns:a16="http://schemas.microsoft.com/office/drawing/2014/main" id="{4E600EB6-EC5B-438F-B009-068F8251D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517" y="260648"/>
            <a:ext cx="993118" cy="40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3CB287F-053E-4756-931F-07FDF717CADA}"/>
              </a:ext>
            </a:extLst>
          </p:cNvPr>
          <p:cNvSpPr/>
          <p:nvPr userDrawn="1"/>
        </p:nvSpPr>
        <p:spPr bwMode="auto">
          <a:xfrm>
            <a:off x="5135192" y="5373344"/>
            <a:ext cx="1872208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コンテンツ プレースホルダ 2">
            <a:extLst>
              <a:ext uri="{FF2B5EF4-FFF2-40B4-BE49-F238E27FC236}">
                <a16:creationId xmlns:a16="http://schemas.microsoft.com/office/drawing/2014/main" id="{0CA4FCDE-354E-45A7-9E7F-E21DCA634C7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71270" y="1424587"/>
            <a:ext cx="5616624" cy="4968552"/>
          </a:xfrm>
          <a:prstGeom prst="rect">
            <a:avLst/>
          </a:prstGeom>
        </p:spPr>
        <p:txBody>
          <a:bodyPr/>
          <a:lstStyle>
            <a:lvl1pPr marL="177800" indent="-177800">
              <a:buClrTx/>
              <a:buFont typeface="Wingdings" pitchFamily="2" charset="2"/>
              <a:buChar char="u"/>
              <a:defRPr sz="16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  <a:lvl2pPr marL="444500" indent="-173038">
              <a:buClrTx/>
              <a:buFont typeface="Meiryo UI" panose="020B0604030504040204" pitchFamily="50" charset="-128"/>
              <a:buChar char="‑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2pPr>
            <a:lvl3pPr marL="719138" indent="-141288">
              <a:buClrTx/>
              <a:buSzPct val="100000"/>
              <a:buFont typeface="MS UI Gothic" pitchFamily="50" charset="-128"/>
              <a:buChar char="‣"/>
              <a:defRPr sz="14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3pPr>
            <a:lvl4pPr marL="985838" indent="-138113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4pPr>
            <a:lvl5pPr marL="1252538" indent="-142875">
              <a:buClrTx/>
              <a:defRPr sz="1200"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6096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 userDrawn="1"/>
        </p:nvGrpSpPr>
        <p:grpSpPr bwMode="auto">
          <a:xfrm>
            <a:off x="448734" y="692150"/>
            <a:ext cx="11192933" cy="57150"/>
            <a:chOff x="528" y="888"/>
            <a:chExt cx="4800" cy="36"/>
          </a:xfrm>
        </p:grpSpPr>
        <p:sp>
          <p:nvSpPr>
            <p:cNvPr id="6" name="Line 21"/>
            <p:cNvSpPr>
              <a:spLocks noChangeShapeType="1"/>
            </p:cNvSpPr>
            <p:nvPr userDrawn="1"/>
          </p:nvSpPr>
          <p:spPr bwMode="auto">
            <a:xfrm>
              <a:off x="528" y="888"/>
              <a:ext cx="4800" cy="0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lang="ja-JP" altLang="en-US">
                <a:ea typeface="ＭＳ Ｐゴシック" pitchFamily="50" charset="-128"/>
              </a:endParaRPr>
            </a:p>
          </p:txBody>
        </p:sp>
        <p:sp>
          <p:nvSpPr>
            <p:cNvPr id="7" name="Line 22"/>
            <p:cNvSpPr>
              <a:spLocks noChangeShapeType="1"/>
            </p:cNvSpPr>
            <p:nvPr userDrawn="1"/>
          </p:nvSpPr>
          <p:spPr bwMode="auto">
            <a:xfrm>
              <a:off x="528" y="924"/>
              <a:ext cx="4800" cy="0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lang="ja-JP" altLang="en-US">
                <a:ea typeface="ＭＳ Ｐゴシック" pitchFamily="50" charset="-128"/>
              </a:endParaRPr>
            </a:p>
          </p:txBody>
        </p:sp>
      </p:grpSp>
      <p:sp>
        <p:nvSpPr>
          <p:cNvPr id="8" name="Line 40"/>
          <p:cNvSpPr>
            <a:spLocks noChangeShapeType="1"/>
          </p:cNvSpPr>
          <p:nvPr userDrawn="1"/>
        </p:nvSpPr>
        <p:spPr bwMode="auto">
          <a:xfrm flipV="1">
            <a:off x="0" y="6381750"/>
            <a:ext cx="12175067" cy="1588"/>
          </a:xfrm>
          <a:prstGeom prst="line">
            <a:avLst/>
          </a:prstGeom>
          <a:noFill/>
          <a:ln w="12700">
            <a:solidFill>
              <a:srgbClr val="005BAC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4434" y="452439"/>
            <a:ext cx="113157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en-US" altLang="ja-JP" sz="3200">
                <a:solidFill>
                  <a:srgbClr val="990033"/>
                </a:solidFill>
                <a:latin typeface="Calibri" pitchFamily="34" charset="0"/>
              </a:rPr>
              <a:t> </a:t>
            </a:r>
            <a:endParaRPr lang="ja-JP" altLang="en-US" sz="3200">
              <a:solidFill>
                <a:srgbClr val="990033"/>
              </a:solidFill>
              <a:latin typeface="Calibri" pitchFamily="34" charset="0"/>
            </a:endParaRPr>
          </a:p>
        </p:txBody>
      </p:sp>
      <p:pic>
        <p:nvPicPr>
          <p:cNvPr id="11" name="Picture 9" descr="社名グレイ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371" y="6542088"/>
            <a:ext cx="2334684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3695733" y="6523371"/>
            <a:ext cx="53424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 anchor="b">
            <a:spAutoFit/>
          </a:bodyPr>
          <a:lstStyle/>
          <a:p>
            <a:pPr algn="r">
              <a:defRPr/>
            </a:pPr>
            <a:r>
              <a:rPr lang="en-US" altLang="ja-JP" sz="900" dirty="0">
                <a:solidFill>
                  <a:srgbClr val="808080"/>
                </a:solidFill>
              </a:rPr>
              <a:t>Copyright© Mitsubishi Research Institute DCS Co., Ltd.</a:t>
            </a:r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431371" y="60880"/>
            <a:ext cx="9697076" cy="63181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>
                <a:solidFill>
                  <a:srgbClr val="005BAC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10704513" y="6461968"/>
            <a:ext cx="958849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defRPr sz="1400">
                <a:ea typeface="+mn-ea"/>
              </a:defRPr>
            </a:lvl1pPr>
          </a:lstStyle>
          <a:p>
            <a:pPr>
              <a:defRPr/>
            </a:pPr>
            <a:fld id="{F2A86F97-08F3-4929-8934-2A277C788649}" type="slidenum">
              <a:rPr lang="en-US" altLang="ja-JP" sz="1400" b="0">
                <a:solidFill>
                  <a:schemeClr val="tx1"/>
                </a:solidFill>
                <a:latin typeface="Arial" charset="0"/>
              </a:rPr>
              <a:pPr>
                <a:defRPr/>
              </a:pPr>
              <a:t>‹#›</a:t>
            </a:fld>
            <a:endParaRPr lang="en-US" altLang="ja-JP" sz="1400" b="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" name="Picture 7" descr="DCSロゴ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20470" y="116632"/>
            <a:ext cx="129963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タイトル 1"/>
          <p:cNvSpPr txBox="1">
            <a:spLocks/>
          </p:cNvSpPr>
          <p:nvPr userDrawn="1"/>
        </p:nvSpPr>
        <p:spPr bwMode="auto">
          <a:xfrm>
            <a:off x="914400" y="2130426"/>
            <a:ext cx="103632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MS UI Gothic" pitchFamily="50" charset="-128"/>
                <a:ea typeface="MS UI Gothic" pitchFamily="50" charset="-128"/>
                <a:cs typeface="+mj-cs"/>
              </a:rPr>
              <a:t>マスタ タイトルの書式設定</a:t>
            </a:r>
          </a:p>
        </p:txBody>
      </p:sp>
      <p:sp>
        <p:nvSpPr>
          <p:cNvPr id="16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2020/10/5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5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38" name="Line 30"/>
          <p:cNvSpPr>
            <a:spLocks noChangeShapeType="1"/>
          </p:cNvSpPr>
          <p:nvPr userDrawn="1"/>
        </p:nvSpPr>
        <p:spPr bwMode="auto">
          <a:xfrm>
            <a:off x="0" y="6381750"/>
            <a:ext cx="12192000" cy="0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8256240" y="6522652"/>
            <a:ext cx="388919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 anchor="b">
            <a:spAutoFit/>
          </a:bodyPr>
          <a:lstStyle/>
          <a:p>
            <a:pPr algn="r">
              <a:defRPr/>
            </a:pPr>
            <a:r>
              <a:rPr lang="en-US" altLang="ja-JP" sz="900" dirty="0">
                <a:solidFill>
                  <a:srgbClr val="808080"/>
                </a:solidFill>
              </a:rPr>
              <a:t>Copyright© Mitsubishi Research Institute DCS Co., Ltd.</a:t>
            </a:r>
          </a:p>
        </p:txBody>
      </p:sp>
      <p:pic>
        <p:nvPicPr>
          <p:cNvPr id="10" name="Picture 36" descr="DCSロゴemf">
            <a:extLst>
              <a:ext uri="{FF2B5EF4-FFF2-40B4-BE49-F238E27FC236}">
                <a16:creationId xmlns:a16="http://schemas.microsoft.com/office/drawing/2014/main" id="{D9DC5AD3-DD39-4E16-ABEF-B1D74B3EDD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04" y="116632"/>
            <a:ext cx="1237278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0">
            <a:extLst>
              <a:ext uri="{FF2B5EF4-FFF2-40B4-BE49-F238E27FC236}">
                <a16:creationId xmlns:a16="http://schemas.microsoft.com/office/drawing/2014/main" id="{DB3E1049-FD66-49EC-B673-ADEDEE40712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92274"/>
            <a:ext cx="12192000" cy="0"/>
          </a:xfrm>
          <a:prstGeom prst="line">
            <a:avLst/>
          </a:prstGeom>
          <a:noFill/>
          <a:ln w="28575">
            <a:solidFill>
              <a:schemeClr val="tx2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11" name="Picture 9" descr="社名グレイ">
            <a:extLst>
              <a:ext uri="{FF2B5EF4-FFF2-40B4-BE49-F238E27FC236}">
                <a16:creationId xmlns:a16="http://schemas.microsoft.com/office/drawing/2014/main" id="{042E06F9-174C-49AC-8A42-A1728A611D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1344" y="6542088"/>
            <a:ext cx="1656184" cy="15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62" r:id="rId3"/>
    <p:sldLayoutId id="2147483961" r:id="rId4"/>
    <p:sldLayoutId id="2147483959" r:id="rId5"/>
    <p:sldLayoutId id="2147483963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>
              <a:lumMod val="50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Meiryo UI" panose="020B0604030504040204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MS UI Gothic" pitchFamily="50" charset="-128"/>
          <a:ea typeface="MS UI Gothic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MS UI Gothic" pitchFamily="50" charset="-128"/>
          <a:ea typeface="MS UI Gothic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MS UI Gothic" pitchFamily="50" charset="-128"/>
          <a:ea typeface="MS UI Gothic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MS UI Gothic" pitchFamily="50" charset="-128"/>
          <a:ea typeface="MS UI Gothic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Garamond" pitchFamily="18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Garamond" pitchFamily="18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Garamond" pitchFamily="18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990033"/>
          </a:solidFill>
          <a:latin typeface="Garamond" pitchFamily="18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75000"/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latin typeface="+mn-ea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kumimoji="1" sz="2800">
          <a:solidFill>
            <a:schemeClr val="tx1"/>
          </a:solidFill>
          <a:latin typeface="+mn-ea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8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 sz="2800">
          <a:solidFill>
            <a:schemeClr val="tx1"/>
          </a:solidFill>
          <a:latin typeface="+mn-ea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 sz="2800">
          <a:solidFill>
            <a:schemeClr val="tx1"/>
          </a:solidFill>
          <a:latin typeface="+mn-ea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 sz="2800">
          <a:solidFill>
            <a:schemeClr val="tx1"/>
          </a:solidFill>
          <a:latin typeface="+mn-ea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 sz="2800">
          <a:solidFill>
            <a:schemeClr val="tx1"/>
          </a:solidFill>
          <a:latin typeface="+mn-ea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 sz="2800">
          <a:solidFill>
            <a:schemeClr val="tx1"/>
          </a:solidFill>
          <a:latin typeface="+mn-ea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2348880"/>
            <a:ext cx="8640960" cy="1080119"/>
          </a:xfrm>
          <a:prstGeom prst="rect">
            <a:avLst/>
          </a:prstGeom>
        </p:spPr>
        <p:txBody>
          <a:bodyPr anchor="ctr"/>
          <a:lstStyle/>
          <a:p>
            <a:r>
              <a:rPr lang="ja-JP" altLang="en-US" sz="3600" dirty="0">
                <a:latin typeface="Meiryo"/>
                <a:ea typeface="Meiryo"/>
              </a:rPr>
              <a:t>AI開発研修のご説明</a:t>
            </a:r>
          </a:p>
        </p:txBody>
      </p:sp>
      <p:sp>
        <p:nvSpPr>
          <p:cNvPr id="3075" name="テキスト ボックス 2"/>
          <p:cNvSpPr txBox="1">
            <a:spLocks noChangeArrowheads="1"/>
          </p:cNvSpPr>
          <p:nvPr/>
        </p:nvSpPr>
        <p:spPr bwMode="auto">
          <a:xfrm>
            <a:off x="4476328" y="3719934"/>
            <a:ext cx="32393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2020</a:t>
            </a:r>
            <a:r>
              <a:rPr lang="ja-JP" altLang="en-US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10</a:t>
            </a:r>
            <a:r>
              <a:rPr lang="ja-JP" altLang="en-US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月</a:t>
            </a:r>
            <a:r>
              <a:rPr lang="en-US" altLang="ja-JP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14</a:t>
            </a:r>
            <a:r>
              <a:rPr lang="ja-JP" altLang="en-US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日</a:t>
            </a:r>
            <a:endParaRPr lang="en-US" altLang="ja-JP" sz="2400" dirty="0">
              <a:solidFill>
                <a:schemeClr val="tx2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400" dirty="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rPr>
              <a:t>井口　黄菜子</a:t>
            </a:r>
            <a:endParaRPr lang="en-US" altLang="ja-JP" sz="2400" dirty="0">
              <a:solidFill>
                <a:schemeClr val="tx2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  <a:p>
            <a:pPr algn="ctr"/>
            <a:endParaRPr lang="en-US" altLang="ja-JP" sz="2400" dirty="0">
              <a:solidFill>
                <a:schemeClr val="tx2">
                  <a:lumMod val="50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35E8655-A4E7-43E0-B73F-B260B6E42DDA}"/>
              </a:ext>
            </a:extLst>
          </p:cNvPr>
          <p:cNvCxnSpPr>
            <a:cxnSpLocks/>
          </p:cNvCxnSpPr>
          <p:nvPr/>
        </p:nvCxnSpPr>
        <p:spPr bwMode="auto">
          <a:xfrm>
            <a:off x="1775520" y="3428999"/>
            <a:ext cx="864096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18C1B2-68C1-4DB0-8972-0F0C8BE1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086433-81B0-48F5-9F34-DD934FA6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機械学習概論</a:t>
            </a:r>
            <a:endParaRPr kumimoji="1" lang="en-US" altLang="ja-JP" dirty="0"/>
          </a:p>
          <a:p>
            <a:r>
              <a:rPr kumimoji="1" lang="en-US" altLang="ja-JP" dirty="0"/>
              <a:t>AI</a:t>
            </a:r>
            <a:r>
              <a:rPr kumimoji="1" lang="ja-JP" altLang="en-US" dirty="0"/>
              <a:t>分野別概論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625ED1-0CB9-49D2-81B0-6BC7BAD4D0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概要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B8D139E-8AF3-4042-8B1D-701F020B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9" t="24034" r="23095" b="9265"/>
          <a:stretch/>
        </p:blipFill>
        <p:spPr>
          <a:xfrm>
            <a:off x="2927648" y="1730698"/>
            <a:ext cx="6624736" cy="43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317063-7CB6-4FD8-9917-0082E452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F29CFDB-7915-499D-9D23-461726935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23" t="23185" r="19183" b="1458"/>
          <a:stretch/>
        </p:blipFill>
        <p:spPr>
          <a:xfrm>
            <a:off x="1631504" y="1546779"/>
            <a:ext cx="6984776" cy="4540104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7B60081-FDC4-4B7A-9942-6FB2D0198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≠</a:t>
            </a:r>
            <a:r>
              <a:rPr lang="ja-JP" altLang="en-US" dirty="0"/>
              <a:t>機械学習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683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BFBC1-8057-4448-8BF4-B655D519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D69E327-F377-4DF1-9E4A-D7AE8ECFB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0" t="10144" r="19183" b="8703"/>
          <a:stretch/>
        </p:blipFill>
        <p:spPr>
          <a:xfrm>
            <a:off x="911424" y="1700808"/>
            <a:ext cx="5688632" cy="4032448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34388F-6106-4010-9546-9D16AF11A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教師あり、なしの説明</a:t>
            </a:r>
            <a:endParaRPr kumimoji="1" lang="en-US" altLang="ja-JP" dirty="0"/>
          </a:p>
          <a:p>
            <a:r>
              <a:rPr lang="ja-JP" altLang="en-US" dirty="0"/>
              <a:t>ケース合わせて、手法を選択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3C7B9C-CE22-4295-ABEE-23D405B1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60" t="26880" r="18698" b="12568"/>
          <a:stretch/>
        </p:blipFill>
        <p:spPr>
          <a:xfrm>
            <a:off x="6888088" y="1916832"/>
            <a:ext cx="7344816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860EEA-7670-4BEE-9B85-FDA03E43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89B418D-9148-44E1-9001-5CFED8B86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77" t="17596" r="18612" b="5790"/>
          <a:stretch/>
        </p:blipFill>
        <p:spPr>
          <a:xfrm>
            <a:off x="1343472" y="1435736"/>
            <a:ext cx="7272808" cy="5005960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F956E4B-FCB2-4A5B-BBC4-E81EA2CEB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31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313559-C24A-4F23-9362-7B2D71EA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92D02E7-C063-4603-9439-A8C43B03F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779" y="1412875"/>
            <a:ext cx="9262368" cy="4968875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7C1B0F-7642-42E7-9B93-8C3A97EF0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ディープラーニング（深層学習）の概念</a:t>
            </a:r>
          </a:p>
        </p:txBody>
      </p:sp>
    </p:spTree>
    <p:extLst>
      <p:ext uri="{BB962C8B-B14F-4D97-AF65-F5344CB8AC3E}">
        <p14:creationId xmlns:p14="http://schemas.microsoft.com/office/powerpoint/2010/main" val="95094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313559-C24A-4F23-9362-7B2D71EA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7C1B0F-7642-42E7-9B93-8C3A97EF0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ディープラーニング（深層学習）の概念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D5313D-AC56-4251-AF47-2BE610F6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465BA70-BE3D-475E-B6DA-8A5C7624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67353"/>
            <a:ext cx="9160030" cy="49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55440" y="2723754"/>
            <a:ext cx="10081120" cy="633238"/>
          </a:xfrm>
          <a:prstGeom prst="rect">
            <a:avLst/>
          </a:prstGeom>
        </p:spPr>
        <p:txBody>
          <a:bodyPr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実業務における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AI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システムフローイメージ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  <a:cs typeface="+mn-lt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9F3D7A2-9F18-465A-B1A6-F4AACE3E31DF}"/>
              </a:ext>
            </a:extLst>
          </p:cNvPr>
          <p:cNvCxnSpPr>
            <a:cxnSpLocks/>
          </p:cNvCxnSpPr>
          <p:nvPr/>
        </p:nvCxnSpPr>
        <p:spPr bwMode="auto">
          <a:xfrm>
            <a:off x="1775520" y="3284984"/>
            <a:ext cx="864096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83453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21C84-F9A6-440B-A86D-C57A189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概要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CACE0CE-DF51-45A1-88E5-47F7D2C2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2925202"/>
            <a:ext cx="11637867" cy="30240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E021929-967E-4820-B47F-99D03F928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40" y="1050031"/>
            <a:ext cx="6279328" cy="156150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253AB54-8DA0-402A-9FCE-372F90D62F73}"/>
              </a:ext>
            </a:extLst>
          </p:cNvPr>
          <p:cNvSpPr/>
          <p:nvPr/>
        </p:nvSpPr>
        <p:spPr bwMode="auto">
          <a:xfrm>
            <a:off x="3647728" y="237624"/>
            <a:ext cx="688336" cy="3043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凡例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5F05CBE8-AFF8-4122-B6D7-D1FF5FB09763}"/>
              </a:ext>
            </a:extLst>
          </p:cNvPr>
          <p:cNvSpPr/>
          <p:nvPr/>
        </p:nvSpPr>
        <p:spPr>
          <a:xfrm>
            <a:off x="5682289" y="443074"/>
            <a:ext cx="452556" cy="98941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r"/>
            <a:endParaRPr lang="en-US" altLang="ja-JP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4484FD5-A86A-4489-9AF9-C79E35B81E37}"/>
              </a:ext>
            </a:extLst>
          </p:cNvPr>
          <p:cNvSpPr/>
          <p:nvPr/>
        </p:nvSpPr>
        <p:spPr>
          <a:xfrm>
            <a:off x="6260757" y="230676"/>
            <a:ext cx="378145" cy="141672"/>
          </a:xfrm>
          <a:prstGeom prst="rect">
            <a:avLst/>
          </a:prstGeom>
          <a:solidFill>
            <a:schemeClr val="lt1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ja-JP" altLang="en-US" sz="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見直し</a:t>
            </a:r>
            <a:endParaRPr lang="en-US" altLang="ja-JP" sz="8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BA45BE-5561-494A-B3DC-E76AC3F8355B}"/>
              </a:ext>
            </a:extLst>
          </p:cNvPr>
          <p:cNvSpPr/>
          <p:nvPr/>
        </p:nvSpPr>
        <p:spPr>
          <a:xfrm>
            <a:off x="5661916" y="225305"/>
            <a:ext cx="378145" cy="141672"/>
          </a:xfrm>
          <a:prstGeom prst="rect">
            <a:avLst/>
          </a:prstGeom>
          <a:solidFill>
            <a:schemeClr val="lt1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altLang="ja-JP" sz="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</a:t>
            </a:r>
            <a:r>
              <a:rPr lang="ja-JP" altLang="en-US" sz="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概要</a:t>
            </a:r>
            <a:endParaRPr lang="en-US" altLang="ja-JP" sz="8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矢印: 五方向 11">
            <a:extLst>
              <a:ext uri="{FF2B5EF4-FFF2-40B4-BE49-F238E27FC236}">
                <a16:creationId xmlns:a16="http://schemas.microsoft.com/office/drawing/2014/main" id="{6923C3FC-B955-4B1E-B775-66991977720A}"/>
              </a:ext>
            </a:extLst>
          </p:cNvPr>
          <p:cNvSpPr/>
          <p:nvPr/>
        </p:nvSpPr>
        <p:spPr>
          <a:xfrm>
            <a:off x="4455027" y="440880"/>
            <a:ext cx="452556" cy="101134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r"/>
            <a:endParaRPr lang="en-US" altLang="ja-JP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0E8444A-E185-449B-BB5D-031619A9025E}"/>
              </a:ext>
            </a:extLst>
          </p:cNvPr>
          <p:cNvSpPr/>
          <p:nvPr/>
        </p:nvSpPr>
        <p:spPr>
          <a:xfrm>
            <a:off x="4450488" y="244132"/>
            <a:ext cx="378145" cy="141672"/>
          </a:xfrm>
          <a:prstGeom prst="rect">
            <a:avLst/>
          </a:prstGeom>
          <a:solidFill>
            <a:schemeClr val="lt1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altLang="ja-JP" sz="8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Python</a:t>
            </a: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479BBE80-B355-4593-8937-328B0E0D3BE0}"/>
              </a:ext>
            </a:extLst>
          </p:cNvPr>
          <p:cNvSpPr/>
          <p:nvPr/>
        </p:nvSpPr>
        <p:spPr>
          <a:xfrm>
            <a:off x="6313969" y="415246"/>
            <a:ext cx="804213" cy="152401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r"/>
            <a:endParaRPr lang="en-US" altLang="ja-JP" sz="1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781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21C84-F9A6-440B-A86D-C57A189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開発道場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CACE0CE-DF51-45A1-88E5-47F7D2C2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2925202"/>
            <a:ext cx="11637867" cy="30240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E021929-967E-4820-B47F-99D03F928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12" y="1020840"/>
            <a:ext cx="6279328" cy="15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>
            <a:extLst>
              <a:ext uri="{FF2B5EF4-FFF2-40B4-BE49-F238E27FC236}">
                <a16:creationId xmlns:a16="http://schemas.microsoft.com/office/drawing/2014/main" id="{FAB1C53E-64B3-4025-99E8-678C3E015E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211062"/>
              </p:ext>
            </p:extLst>
          </p:nvPr>
        </p:nvGraphicFramePr>
        <p:xfrm>
          <a:off x="4799856" y="885764"/>
          <a:ext cx="6934472" cy="508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4" imgW="13144394" imgH="9639292" progId="Excel.Sheet.12">
                  <p:embed/>
                </p:oleObj>
              </mc:Choice>
              <mc:Fallback>
                <p:oleObj name="Worksheet" r:id="rId4" imgW="13144394" imgH="96392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99856" y="885764"/>
                        <a:ext cx="6934472" cy="5086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タイトル 1">
            <a:extLst>
              <a:ext uri="{FF2B5EF4-FFF2-40B4-BE49-F238E27FC236}">
                <a16:creationId xmlns:a16="http://schemas.microsoft.com/office/drawing/2014/main" id="{417A9677-FDAC-4B83-BF85-95D32AA68212}"/>
              </a:ext>
            </a:extLst>
          </p:cNvPr>
          <p:cNvSpPr txBox="1">
            <a:spLocks/>
          </p:cNvSpPr>
          <p:nvPr/>
        </p:nvSpPr>
        <p:spPr>
          <a:xfrm>
            <a:off x="191344" y="237624"/>
            <a:ext cx="10513169" cy="43204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9pPr>
          </a:lstStyle>
          <a:p>
            <a:pPr algn="l"/>
            <a:r>
              <a:rPr lang="en-US" altLang="ja-JP" sz="2000" kern="0" dirty="0"/>
              <a:t>ID</a:t>
            </a:r>
            <a:r>
              <a:rPr lang="ja-JP" altLang="en-US" sz="2000" kern="0" dirty="0"/>
              <a:t>管理業務を例に</a:t>
            </a:r>
            <a:r>
              <a:rPr lang="en-US" altLang="ja-JP" sz="2000" kern="0" dirty="0"/>
              <a:t>AI</a:t>
            </a:r>
            <a:r>
              <a:rPr lang="ja-JP" altLang="en-US" sz="2000" kern="0" dirty="0"/>
              <a:t>システムのフロー</a:t>
            </a:r>
          </a:p>
        </p:txBody>
      </p:sp>
    </p:spTree>
    <p:extLst>
      <p:ext uri="{BB962C8B-B14F-4D97-AF65-F5344CB8AC3E}">
        <p14:creationId xmlns:p14="http://schemas.microsoft.com/office/powerpoint/2010/main" val="11592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AF10EF0-6B20-4D2E-B9CA-896A633EBCB0}"/>
              </a:ext>
            </a:extLst>
          </p:cNvPr>
          <p:cNvSpPr/>
          <p:nvPr/>
        </p:nvSpPr>
        <p:spPr>
          <a:xfrm>
            <a:off x="1016000" y="1059864"/>
            <a:ext cx="9878142" cy="4673392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sz="28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学習内容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(10</a:t>
            </a: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分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python初級研修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pythonデータ加工研究　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AI概要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AI開発道場～ライブラリ編～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AI開発道場～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クラウ</a:t>
            </a:r>
            <a:r>
              <a:rPr lang="ja-JP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ド編～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+mn-lt"/>
            </a:endParaRPr>
          </a:p>
          <a:p>
            <a:pPr lvl="1"/>
            <a:endParaRPr lang="ja-JP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実業務における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AI</a:t>
            </a: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システムフローイメージ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(10</a:t>
            </a: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分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)</a:t>
            </a:r>
          </a:p>
          <a:p>
            <a:pPr lvl="1"/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ID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管理業務を例に説明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+mn-lt"/>
            </a:endParaRPr>
          </a:p>
          <a:p>
            <a:pPr lvl="1"/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質疑応答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(10</a:t>
            </a:r>
            <a:r>
              <a:rPr lang="ja-JP" altLang="en-US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分</a:t>
            </a:r>
            <a:r>
              <a:rPr lang="en-US" altLang="ja-JP" sz="2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)</a:t>
            </a:r>
            <a:endParaRPr lang="ja-JP" altLang="ja-JP" sz="24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8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ja-JP" altLang="en-US" sz="28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E4F344-931C-4AD4-9AF7-E99A71E6A610}"/>
              </a:ext>
            </a:extLst>
          </p:cNvPr>
          <p:cNvSpPr txBox="1">
            <a:spLocks/>
          </p:cNvSpPr>
          <p:nvPr/>
        </p:nvSpPr>
        <p:spPr>
          <a:xfrm>
            <a:off x="191344" y="237624"/>
            <a:ext cx="10513169" cy="432048"/>
          </a:xfr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6000">
                <a:solidFill>
                  <a:schemeClr val="tx2">
                    <a:lumMod val="5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Meiryo UI" panose="020B0604030504040204" pitchFamily="50" charset="-128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MS UI Gothic" pitchFamily="50" charset="-128"/>
                <a:ea typeface="MS UI Gothic" pitchFamily="50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0033"/>
                </a:solidFill>
                <a:latin typeface="Garamond" pitchFamily="18" charset="0"/>
                <a:ea typeface="ＭＳ Ｐゴシック" pitchFamily="50" charset="-128"/>
              </a:defRPr>
            </a:lvl9pPr>
          </a:lstStyle>
          <a:p>
            <a:pPr algn="l"/>
            <a:r>
              <a:rPr lang="ja-JP" altLang="en-US" sz="2800" b="1" kern="0" dirty="0"/>
              <a:t>目次</a:t>
            </a: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55440" y="2723754"/>
            <a:ext cx="10081120" cy="633238"/>
          </a:xfrm>
          <a:prstGeom prst="rect">
            <a:avLst/>
          </a:prstGeom>
        </p:spPr>
        <p:txBody>
          <a:bodyPr anchor="ctr"/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+mn-lt"/>
              </a:rPr>
              <a:t>研修内容の説明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  <a:cs typeface="+mn-lt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9F3D7A2-9F18-465A-B1A6-F4AACE3E31DF}"/>
              </a:ext>
            </a:extLst>
          </p:cNvPr>
          <p:cNvCxnSpPr>
            <a:cxnSpLocks/>
          </p:cNvCxnSpPr>
          <p:nvPr/>
        </p:nvCxnSpPr>
        <p:spPr bwMode="auto">
          <a:xfrm>
            <a:off x="1775520" y="3284984"/>
            <a:ext cx="864096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7512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21C84-F9A6-440B-A86D-C57A189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開発者向け研修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E021929-967E-4820-B47F-99D03F92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221573"/>
            <a:ext cx="8815304" cy="21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21C84-F9A6-440B-A86D-C57A189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1.P</a:t>
            </a:r>
            <a:r>
              <a:rPr lang="ja-JP" altLang="en-US" dirty="0"/>
              <a:t>ythonとは　　</a:t>
            </a:r>
            <a:r>
              <a:rPr lang="en-US" altLang="ja-JP" dirty="0"/>
              <a:t>Python</a:t>
            </a:r>
            <a:r>
              <a:rPr lang="ja-JP" altLang="en-US" dirty="0"/>
              <a:t>初級研修キックオフ資料</a:t>
            </a:r>
            <a:br>
              <a:rPr lang="ja-JP" altLang="en-US" dirty="0"/>
            </a:b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D0DEC22-DCD8-47A5-B95C-1E5CAF10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4" t="27265" r="30783" b="46557"/>
          <a:stretch/>
        </p:blipFill>
        <p:spPr>
          <a:xfrm>
            <a:off x="407368" y="1340768"/>
            <a:ext cx="1164136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3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62813-3967-4ACE-B13B-05781770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1.P</a:t>
            </a:r>
            <a:r>
              <a:rPr lang="ja-JP" altLang="en-US" dirty="0"/>
              <a:t>ythonとは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5F0DBB3-7346-4871-91AC-8E82F57AC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03" y="1435736"/>
            <a:ext cx="6694959" cy="4968875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B8B8DB-3B5D-4D84-BE36-B63EB903E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初級研修キックオフ資料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EE93AB2-C43F-4AD5-B13A-8BAE0430F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5" t="25778" r="21652" b="7064"/>
          <a:stretch/>
        </p:blipFill>
        <p:spPr>
          <a:xfrm>
            <a:off x="4943872" y="1700808"/>
            <a:ext cx="741682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8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821C84-F9A6-440B-A86D-C57A189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1.P</a:t>
            </a:r>
            <a:r>
              <a:rPr lang="ja-JP" altLang="en-US" dirty="0"/>
              <a:t>ythonとは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Python</a:t>
            </a:r>
            <a:r>
              <a:rPr lang="ja-JP" altLang="en-US" dirty="0"/>
              <a:t>データ加工テキスト</a:t>
            </a:r>
            <a:br>
              <a:rPr lang="ja-JP" altLang="en-US" dirty="0"/>
            </a:b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F984C46-2036-495F-AFA1-36AEFF00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484784"/>
            <a:ext cx="9043105" cy="519016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A2E0EBD-DE2F-404E-B9FD-DF2368EF9AAC}"/>
              </a:ext>
            </a:extLst>
          </p:cNvPr>
          <p:cNvSpPr txBox="1"/>
          <p:nvPr/>
        </p:nvSpPr>
        <p:spPr>
          <a:xfrm>
            <a:off x="6095999" y="3090446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※</a:t>
            </a:r>
            <a:r>
              <a:rPr lang="ja-JP" altLang="en-US" sz="1600" dirty="0"/>
              <a:t>自由に使用、配布、商用利用も可能な言語のこと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427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62813-3967-4ACE-B13B-05781770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1.P</a:t>
            </a:r>
            <a:r>
              <a:rPr lang="ja-JP" altLang="en-US" dirty="0"/>
              <a:t>ythonとは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B8B8DB-3B5D-4D84-BE36-B63EB903E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Python</a:t>
            </a:r>
            <a:r>
              <a:rPr lang="ja-JP" altLang="en-US" dirty="0"/>
              <a:t>データ加工テキスト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5D98838-E97D-477E-9A54-54738250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48A46A8-C8D8-416D-86AC-BB05DE46A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6" t="26880" r="19288" b="4861"/>
          <a:stretch/>
        </p:blipFill>
        <p:spPr>
          <a:xfrm>
            <a:off x="1991544" y="1628800"/>
            <a:ext cx="770485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2A9059-6BEB-4059-82B0-350EC206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AE933B9-9EF1-4086-869A-EA592FBAF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779" y="1412875"/>
            <a:ext cx="9262368" cy="4968875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C7FE2D4-42FE-4876-BB64-B2720C3CE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従来のシステム開発と、機械学習の違い</a:t>
            </a:r>
          </a:p>
        </p:txBody>
      </p:sp>
    </p:spTree>
    <p:extLst>
      <p:ext uri="{BB962C8B-B14F-4D97-AF65-F5344CB8AC3E}">
        <p14:creationId xmlns:p14="http://schemas.microsoft.com/office/powerpoint/2010/main" val="272356534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游ゴシック" panose="020B0400000000000000" pitchFamily="50" charset="-128"/>
            <a:ea typeface="游ゴシック" panose="020B0400000000000000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59687A0ED7B344C831288A51E52634A" ma:contentTypeVersion="4" ma:contentTypeDescription="新しいドキュメントを作成します。" ma:contentTypeScope="" ma:versionID="724b175be85b33994930840bad941af9">
  <xsd:schema xmlns:xsd="http://www.w3.org/2001/XMLSchema" xmlns:xs="http://www.w3.org/2001/XMLSchema" xmlns:p="http://schemas.microsoft.com/office/2006/metadata/properties" xmlns:ns2="59bc5932-9a64-4290-b01e-fe3e6278c1ba" targetNamespace="http://schemas.microsoft.com/office/2006/metadata/properties" ma:root="true" ma:fieldsID="6d6285b0cda6604f320bb95d68843763" ns2:_="">
    <xsd:import namespace="59bc5932-9a64-4290-b01e-fe3e6278c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c5932-9a64-4290-b01e-fe3e6278c1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BF8BD3-8541-425B-A955-41C871C5D4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bc5932-9a64-4290-b01e-fe3e6278c1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E2ECF7-ECD3-425F-B1E5-69F54A2406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F8BE8-73D7-4552-8590-20277FABB15C}">
  <ds:schemaRefs>
    <ds:schemaRef ds:uri="59bc5932-9a64-4290-b01e-fe3e6278c1ba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DCS_template_09（改6）</Template>
  <TotalTime>0</TotalTime>
  <Words>177</Words>
  <Application>Microsoft Office PowerPoint</Application>
  <PresentationFormat>ワイド画面</PresentationFormat>
  <Paragraphs>54</Paragraphs>
  <Slides>19</Slides>
  <Notes>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2" baseType="lpstr">
      <vt:lpstr>Meiryo UI</vt:lpstr>
      <vt:lpstr>MS UI Gothic</vt:lpstr>
      <vt:lpstr>メイリオ</vt:lpstr>
      <vt:lpstr>メイリオ</vt:lpstr>
      <vt:lpstr>游ゴシック</vt:lpstr>
      <vt:lpstr>游ゴシック Medium</vt:lpstr>
      <vt:lpstr>Arial</vt:lpstr>
      <vt:lpstr>Calibri</vt:lpstr>
      <vt:lpstr>Garamond</vt:lpstr>
      <vt:lpstr>Verdana</vt:lpstr>
      <vt:lpstr>Wingdings</vt:lpstr>
      <vt:lpstr>Level</vt:lpstr>
      <vt:lpstr>Microsoft Excel ワークシート</vt:lpstr>
      <vt:lpstr>AI開発研修のご説明</vt:lpstr>
      <vt:lpstr>PowerPoint プレゼンテーション</vt:lpstr>
      <vt:lpstr>研修内容の説明</vt:lpstr>
      <vt:lpstr>AI開発者向け研修</vt:lpstr>
      <vt:lpstr>1.Pythonとは　　Python初級研修キックオフ資料 </vt:lpstr>
      <vt:lpstr>1.Pythonとは</vt:lpstr>
      <vt:lpstr>1.Pythonとは  Pythonデータ加工テキスト </vt:lpstr>
      <vt:lpstr>1.Pythonとは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実業務におけるAIシステムフローイメージ</vt:lpstr>
      <vt:lpstr>AI概要</vt:lpstr>
      <vt:lpstr>AI開発道場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2016-11-24T05:54:13Z</dcterms:created>
  <dcterms:modified xsi:type="dcterms:W3CDTF">2020-10-05T08:38:35Z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0x010100959687A0ED7B344C831288A51E52634A</vt:lpwstr>
  </property>
</Properties>
</file>